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68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6" r:id="rId33"/>
    <p:sldId id="287" r:id="rId34"/>
    <p:sldId id="289" r:id="rId35"/>
    <p:sldId id="290" r:id="rId36"/>
    <p:sldId id="291" r:id="rId37"/>
    <p:sldId id="292" r:id="rId38"/>
    <p:sldId id="296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48" autoAdjust="0"/>
  </p:normalViewPr>
  <p:slideViewPr>
    <p:cSldViewPr>
      <p:cViewPr varScale="1">
        <p:scale>
          <a:sx n="123" d="100"/>
          <a:sy n="123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1-A267-4A6A-92A0-0E930098B23C}" type="datetimeFigureOut">
              <a:rPr lang="it-IT" smtClean="0"/>
              <a:pPr/>
              <a:t>30/06/2015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50C6-3BB5-4D85-9226-AC413C5EB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1-A267-4A6A-92A0-0E930098B23C}" type="datetimeFigureOut">
              <a:rPr lang="it-IT" smtClean="0"/>
              <a:pPr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50C6-3BB5-4D85-9226-AC413C5EB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1-A267-4A6A-92A0-0E930098B23C}" type="datetimeFigureOut">
              <a:rPr lang="it-IT" smtClean="0"/>
              <a:pPr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50C6-3BB5-4D85-9226-AC413C5EB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1-A267-4A6A-92A0-0E930098B23C}" type="datetimeFigureOut">
              <a:rPr lang="it-IT" smtClean="0"/>
              <a:pPr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50C6-3BB5-4D85-9226-AC413C5EB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1-A267-4A6A-92A0-0E930098B23C}" type="datetimeFigureOut">
              <a:rPr lang="it-IT" smtClean="0"/>
              <a:pPr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50C6-3BB5-4D85-9226-AC413C5EB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1-A267-4A6A-92A0-0E930098B23C}" type="datetimeFigureOut">
              <a:rPr lang="it-IT" smtClean="0"/>
              <a:pPr/>
              <a:t>30/06/2015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50C6-3BB5-4D85-9226-AC413C5EB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1-A267-4A6A-92A0-0E930098B23C}" type="datetimeFigureOut">
              <a:rPr lang="it-IT" smtClean="0"/>
              <a:pPr/>
              <a:t>30/06/2015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50C6-3BB5-4D85-9226-AC413C5EB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1-A267-4A6A-92A0-0E930098B23C}" type="datetimeFigureOut">
              <a:rPr lang="it-IT" smtClean="0"/>
              <a:pPr/>
              <a:t>30/06/2015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50C6-3BB5-4D85-9226-AC413C5EB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1-A267-4A6A-92A0-0E930098B23C}" type="datetimeFigureOut">
              <a:rPr lang="it-IT" smtClean="0"/>
              <a:pPr/>
              <a:t>30/06/2015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50C6-3BB5-4D85-9226-AC413C5EB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1-A267-4A6A-92A0-0E930098B23C}" type="datetimeFigureOut">
              <a:rPr lang="it-IT" smtClean="0"/>
              <a:pPr/>
              <a:t>30/06/2015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50C6-3BB5-4D85-9226-AC413C5EB9C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1-A267-4A6A-92A0-0E930098B23C}" type="datetimeFigureOut">
              <a:rPr lang="it-IT" smtClean="0"/>
              <a:pPr/>
              <a:t>30/06/2015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4450C6-3BB5-4D85-9226-AC413C5EB9C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DED461-A267-4A6A-92A0-0E930098B23C}" type="datetimeFigureOut">
              <a:rPr lang="it-IT" smtClean="0"/>
              <a:pPr/>
              <a:t>30/06/2015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4450C6-3BB5-4D85-9226-AC413C5EB9C9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jpeg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916832"/>
            <a:ext cx="7851648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dirty="0" smtClean="0"/>
              <a:t>ROTARY CLUB </a:t>
            </a:r>
            <a:br>
              <a:rPr lang="it-IT" dirty="0" smtClean="0"/>
            </a:br>
            <a:r>
              <a:rPr lang="it-IT" dirty="0" smtClean="0"/>
              <a:t>BOLOGNA VALLE DEL SAVENA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4077072"/>
            <a:ext cx="7854696" cy="2376264"/>
          </a:xfrm>
        </p:spPr>
        <p:txBody>
          <a:bodyPr/>
          <a:lstStyle/>
          <a:p>
            <a:pPr algn="ctr"/>
            <a:endParaRPr lang="it-IT" dirty="0" smtClean="0"/>
          </a:p>
          <a:p>
            <a:pPr algn="ctr"/>
            <a:r>
              <a:rPr lang="it-IT" sz="4000" i="1" dirty="0" smtClean="0"/>
              <a:t>SCENE DA UN’ANNATA </a:t>
            </a:r>
            <a:r>
              <a:rPr lang="it-IT" sz="4000" i="1" dirty="0" err="1" smtClean="0"/>
              <a:t>……</a:t>
            </a:r>
            <a:r>
              <a:rPr lang="it-IT" sz="4000" i="1" dirty="0" smtClean="0"/>
              <a:t>.</a:t>
            </a:r>
          </a:p>
          <a:p>
            <a:pPr algn="ctr"/>
            <a:r>
              <a:rPr lang="it-IT" sz="3200" dirty="0" smtClean="0"/>
              <a:t>2014-2015</a:t>
            </a:r>
          </a:p>
          <a:p>
            <a:pPr algn="ctr"/>
            <a:r>
              <a:rPr lang="it-IT" sz="2800" i="1" dirty="0" smtClean="0"/>
              <a:t>Presidente: Antonio Fraticelli</a:t>
            </a:r>
          </a:p>
          <a:p>
            <a:pPr algn="ctr"/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1"/>
            <a:ext cx="997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105641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9391" y="332656"/>
            <a:ext cx="25816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Serata con Marco Palmieri, </a:t>
            </a:r>
            <a:r>
              <a:rPr lang="it-IT" sz="4000" dirty="0" err="1" smtClean="0"/>
              <a:t>Piquadro</a:t>
            </a:r>
            <a:r>
              <a:rPr lang="it-IT" sz="4000" dirty="0" smtClean="0"/>
              <a:t> S.p.A.</a:t>
            </a:r>
            <a:endParaRPr lang="it-IT" sz="4000" dirty="0"/>
          </a:p>
        </p:txBody>
      </p:sp>
      <p:pic>
        <p:nvPicPr>
          <p:cNvPr id="10242" name="Picture 2" descr="C:\Users\Antonio\Desktop\Foto Annata Rotary\9 - Piquad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36912"/>
            <a:ext cx="3954460" cy="2952328"/>
          </a:xfrm>
          <a:prstGeom prst="rect">
            <a:avLst/>
          </a:prstGeom>
          <a:noFill/>
        </p:spPr>
      </p:pic>
      <p:pic>
        <p:nvPicPr>
          <p:cNvPr id="10243" name="Picture 3" descr="C:\Users\Antonio\Desktop\Foto Annata Rotary\10 - Piquad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816424" cy="36670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Serata </a:t>
            </a:r>
            <a:r>
              <a:rPr lang="it-IT" sz="4000" dirty="0" err="1" smtClean="0"/>
              <a:t>Rotaract</a:t>
            </a:r>
            <a:endParaRPr lang="it-IT" sz="4000" dirty="0"/>
          </a:p>
        </p:txBody>
      </p:sp>
      <p:pic>
        <p:nvPicPr>
          <p:cNvPr id="11266" name="Picture 2" descr="C:\Users\Antonio\Desktop\Foto Annata Rotary\12 - Serata Rotara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567258" cy="2664296"/>
          </a:xfrm>
          <a:prstGeom prst="rect">
            <a:avLst/>
          </a:prstGeom>
          <a:noFill/>
        </p:spPr>
      </p:pic>
      <p:pic>
        <p:nvPicPr>
          <p:cNvPr id="11267" name="Picture 3" descr="C:\Users\Antonio\Desktop\Foto Annata Rotary\13 - Visita RD Rotar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3240360" cy="3752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dirty="0" smtClean="0"/>
              <a:t>Al IDIR-SEFR di Rimini </a:t>
            </a:r>
            <a:br>
              <a:rPr lang="it-IT" sz="4400" dirty="0" smtClean="0"/>
            </a:br>
            <a:r>
              <a:rPr lang="it-IT" sz="4400" dirty="0" smtClean="0"/>
              <a:t>con il Governatore</a:t>
            </a:r>
            <a:endParaRPr lang="it-IT" sz="4400" dirty="0"/>
          </a:p>
        </p:txBody>
      </p:sp>
      <p:pic>
        <p:nvPicPr>
          <p:cNvPr id="12290" name="Picture 2" descr="C:\Users\Antonio\Desktop\Foto Annata Rotary\11 -  Rimini Governato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24906"/>
            <a:ext cx="4572000" cy="3409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dirty="0" smtClean="0"/>
              <a:t>Visita del Governatore</a:t>
            </a:r>
            <a:br>
              <a:rPr lang="it-IT" sz="4000" dirty="0" smtClean="0"/>
            </a:br>
            <a:r>
              <a:rPr lang="it-IT" sz="4000" dirty="0" smtClean="0"/>
              <a:t>Ferdinando Del Sante</a:t>
            </a:r>
            <a:endParaRPr lang="it-IT" sz="4000" dirty="0"/>
          </a:p>
        </p:txBody>
      </p:sp>
      <p:pic>
        <p:nvPicPr>
          <p:cNvPr id="13314" name="Picture 2" descr="C:\Users\Antonio\Desktop\Foto Annata Rotary\15 - Visita Governato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060848"/>
            <a:ext cx="3552395" cy="2664296"/>
          </a:xfrm>
          <a:prstGeom prst="rect">
            <a:avLst/>
          </a:prstGeom>
          <a:noFill/>
        </p:spPr>
      </p:pic>
      <p:pic>
        <p:nvPicPr>
          <p:cNvPr id="13315" name="Picture 3" descr="C:\Users\Antonio\Desktop\Foto Annata Rotary\14 - Visita Governat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7"/>
            <a:ext cx="3744416" cy="30159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Serata con Giancarlo Tonelli</a:t>
            </a:r>
            <a:endParaRPr lang="it-IT" sz="4000" dirty="0"/>
          </a:p>
        </p:txBody>
      </p:sp>
      <p:pic>
        <p:nvPicPr>
          <p:cNvPr id="20482" name="Picture 2" descr="C:\Users\Antonio\Desktop\Foto Annata Rotary\17 - Tonel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311" y="1935163"/>
            <a:ext cx="5879377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Al SINS di </a:t>
            </a:r>
            <a:r>
              <a:rPr lang="it-IT" dirty="0" err="1" smtClean="0"/>
              <a:t>Riolo</a:t>
            </a:r>
            <a:r>
              <a:rPr lang="it-IT" dirty="0" smtClean="0"/>
              <a:t> Terme</a:t>
            </a:r>
            <a:endParaRPr lang="it-IT" dirty="0"/>
          </a:p>
        </p:txBody>
      </p:sp>
      <p:pic>
        <p:nvPicPr>
          <p:cNvPr id="14338" name="Picture 2" descr="C:\Users\Antonio\Desktop\Foto Annata Rotary\16 - SINS Riol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3176390" cy="42529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Interclub con Miguel </a:t>
            </a:r>
            <a:r>
              <a:rPr lang="it-IT" sz="4000" dirty="0" err="1" smtClean="0"/>
              <a:t>Gotor</a:t>
            </a:r>
            <a:endParaRPr lang="it-IT" sz="4000" dirty="0"/>
          </a:p>
        </p:txBody>
      </p:sp>
      <p:pic>
        <p:nvPicPr>
          <p:cNvPr id="15362" name="Picture 2" descr="C:\Users\Antonio\Desktop\Foto Annata Rotary\18 - Interclub Got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574816"/>
            <a:ext cx="4248472" cy="3086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dirty="0" smtClean="0"/>
              <a:t>Interclub Forze Armate</a:t>
            </a:r>
            <a:br>
              <a:rPr lang="it-IT" sz="4000" dirty="0" smtClean="0"/>
            </a:br>
            <a:r>
              <a:rPr lang="it-IT" sz="4000" dirty="0" smtClean="0"/>
              <a:t>con il T. Col. </a:t>
            </a:r>
            <a:r>
              <a:rPr lang="it-IT" sz="4000" dirty="0" err="1" smtClean="0"/>
              <a:t>Ferrieri</a:t>
            </a:r>
            <a:endParaRPr lang="it-IT" sz="4000" dirty="0"/>
          </a:p>
        </p:txBody>
      </p:sp>
      <p:pic>
        <p:nvPicPr>
          <p:cNvPr id="16386" name="Picture 2" descr="C:\Users\Antonio\Desktop\Foto Annata Rotary\19 - Interclub Ferrieri Forze Arm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410445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/>
              <a:t>Service per il Banco Alimentare</a:t>
            </a:r>
            <a:endParaRPr lang="it-IT" sz="4000" dirty="0"/>
          </a:p>
        </p:txBody>
      </p:sp>
      <p:pic>
        <p:nvPicPr>
          <p:cNvPr id="17410" name="Picture 2" descr="C:\Users\Antonio\Desktop\Foto Annata Rotary\20 - Banco Alimenta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15381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/>
              <a:t>A Marzabotto, a casa di Flavia …</a:t>
            </a:r>
            <a:endParaRPr lang="it-IT" sz="4000" dirty="0"/>
          </a:p>
        </p:txBody>
      </p:sp>
      <p:pic>
        <p:nvPicPr>
          <p:cNvPr id="18434" name="Picture 2" descr="C:\Users\Antonio\Desktop\Foto Annata Rotary\21 - Marzabot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48769"/>
            <a:ext cx="4572000" cy="25622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/>
              <a:t>Passaggio del collare </a:t>
            </a:r>
            <a:br>
              <a:rPr lang="it-IT" sz="3600" dirty="0" smtClean="0"/>
            </a:br>
            <a:r>
              <a:rPr lang="it-IT" sz="3600" dirty="0" smtClean="0"/>
              <a:t>da </a:t>
            </a:r>
            <a:r>
              <a:rPr lang="it-IT" sz="3600" dirty="0" err="1" smtClean="0"/>
              <a:t>Atos</a:t>
            </a:r>
            <a:r>
              <a:rPr lang="it-IT" sz="3600" dirty="0" smtClean="0"/>
              <a:t> </a:t>
            </a:r>
            <a:r>
              <a:rPr lang="it-IT" sz="3600" dirty="0" err="1" smtClean="0"/>
              <a:t>Cavazza</a:t>
            </a:r>
            <a:r>
              <a:rPr lang="it-IT" sz="3600" dirty="0" smtClean="0"/>
              <a:t> ad Antonio Fraticelli</a:t>
            </a:r>
            <a:endParaRPr lang="it-IT" sz="3600" dirty="0"/>
          </a:p>
        </p:txBody>
      </p:sp>
      <p:pic>
        <p:nvPicPr>
          <p:cNvPr id="2050" name="Picture 2" descr="C:\Users\Antonio\Desktop\Foto Annata Rotary\1 - Passaggio At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2" y="2629694"/>
            <a:ext cx="4524375" cy="3000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dirty="0" smtClean="0"/>
              <a:t>Serata da </a:t>
            </a:r>
            <a:r>
              <a:rPr lang="it-IT" sz="4000" dirty="0" err="1" smtClean="0"/>
              <a:t>Kartell</a:t>
            </a:r>
            <a:r>
              <a:rPr lang="it-IT" sz="4000" dirty="0" smtClean="0"/>
              <a:t>, ospiti di Andrea Righi</a:t>
            </a:r>
            <a:br>
              <a:rPr lang="it-IT" sz="4000" dirty="0" smtClean="0"/>
            </a:br>
            <a:r>
              <a:rPr lang="it-IT" sz="4000" dirty="0" smtClean="0"/>
              <a:t>Mostra dei dipinti di Nelly Ruggeri</a:t>
            </a:r>
            <a:endParaRPr lang="it-IT" sz="4000" dirty="0"/>
          </a:p>
        </p:txBody>
      </p:sp>
      <p:pic>
        <p:nvPicPr>
          <p:cNvPr id="19458" name="Picture 2" descr="C:\Users\Antonio\Desktop\Foto Annata Rotary\22 - Mostra Nell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4032448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Interclub Progetto </a:t>
            </a:r>
            <a:r>
              <a:rPr lang="it-IT" sz="4000" dirty="0" err="1" smtClean="0"/>
              <a:t>FI.CO</a:t>
            </a:r>
            <a:r>
              <a:rPr lang="it-IT" sz="4000" dirty="0" smtClean="0"/>
              <a:t>.</a:t>
            </a:r>
            <a:endParaRPr lang="it-IT" sz="4000" dirty="0"/>
          </a:p>
        </p:txBody>
      </p:sp>
      <p:pic>
        <p:nvPicPr>
          <p:cNvPr id="21506" name="Picture 2" descr="C:\Users\Antonio\Desktop\Foto Annata Rotary\Serata FIC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960440" cy="2971256"/>
          </a:xfrm>
          <a:prstGeom prst="rect">
            <a:avLst/>
          </a:prstGeom>
          <a:noFill/>
        </p:spPr>
      </p:pic>
      <p:pic>
        <p:nvPicPr>
          <p:cNvPr id="21507" name="Picture 3" descr="C:\Users\Antonio\Desktop\Foto Annata Rotary\Fic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9830"/>
            <a:ext cx="4176464" cy="40994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Interclub Festa di Carnevale</a:t>
            </a:r>
            <a:endParaRPr lang="it-IT" sz="4000" dirty="0"/>
          </a:p>
        </p:txBody>
      </p:sp>
      <p:pic>
        <p:nvPicPr>
          <p:cNvPr id="22530" name="Picture 2" descr="C:\Users\Antonio\Desktop\Foto Annata Rotary\Carneval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3"/>
            <a:ext cx="2776259" cy="2376264"/>
          </a:xfrm>
          <a:prstGeom prst="rect">
            <a:avLst/>
          </a:prstGeom>
          <a:noFill/>
        </p:spPr>
      </p:pic>
      <p:pic>
        <p:nvPicPr>
          <p:cNvPr id="22531" name="Picture 3" descr="C:\Users\Antonio\Desktop\Foto Annata Rotary\Carneval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132856"/>
            <a:ext cx="4752528" cy="45294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dirty="0" smtClean="0"/>
              <a:t>Seconda missione in Nicaragua</a:t>
            </a:r>
            <a:br>
              <a:rPr lang="it-IT" sz="4000" dirty="0" smtClean="0"/>
            </a:br>
            <a:r>
              <a:rPr lang="it-IT" sz="4000" dirty="0" smtClean="0"/>
              <a:t>Febbraio 2015</a:t>
            </a:r>
            <a:endParaRPr lang="it-IT" sz="4000" dirty="0"/>
          </a:p>
        </p:txBody>
      </p:sp>
      <p:pic>
        <p:nvPicPr>
          <p:cNvPr id="23554" name="Picture 2" descr="C:\Users\Antonio\Desktop\Foto Annata Rotary\Bimba in braccio Febbra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1728192" cy="3074936"/>
          </a:xfrm>
          <a:prstGeom prst="rect">
            <a:avLst/>
          </a:prstGeom>
          <a:noFill/>
        </p:spPr>
      </p:pic>
      <p:pic>
        <p:nvPicPr>
          <p:cNvPr id="23555" name="Picture 3" descr="C:\Users\Antonio\Desktop\Foto Annata Rotary\Borsine Limonal Febbra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04864"/>
            <a:ext cx="3384376" cy="2149971"/>
          </a:xfrm>
          <a:prstGeom prst="rect">
            <a:avLst/>
          </a:prstGeom>
          <a:noFill/>
        </p:spPr>
      </p:pic>
      <p:pic>
        <p:nvPicPr>
          <p:cNvPr id="23556" name="Picture 4" descr="C:\Users\Antonio\Desktop\Foto Annata Rotary\Chureca Febbra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88840"/>
            <a:ext cx="2196074" cy="3898032"/>
          </a:xfrm>
          <a:prstGeom prst="rect">
            <a:avLst/>
          </a:prstGeom>
          <a:noFill/>
        </p:spPr>
      </p:pic>
      <p:pic>
        <p:nvPicPr>
          <p:cNvPr id="23558" name="Picture 6" descr="https://scontent-mxp1-1.xx.fbcdn.net/hphotos-xpf1/v/t1.0-9/10981696_10206575143365911_704335631070123465_n.jpg?oh=799ef2d4c31a7300b0f3a028067741be&amp;oe=55E7B66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581128"/>
            <a:ext cx="1512168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 smtClean="0"/>
              <a:t>Il nome del nostro Club e del nostro Distretto sulla parete della scuola di </a:t>
            </a:r>
            <a:r>
              <a:rPr lang="it-IT" sz="3200" dirty="0" err="1" smtClean="0"/>
              <a:t>El</a:t>
            </a:r>
            <a:r>
              <a:rPr lang="it-IT" sz="3200" dirty="0" smtClean="0"/>
              <a:t> </a:t>
            </a:r>
            <a:r>
              <a:rPr lang="it-IT" sz="3200" dirty="0" err="1" smtClean="0"/>
              <a:t>Limonal</a:t>
            </a:r>
            <a:r>
              <a:rPr lang="it-IT" sz="3200" dirty="0" smtClean="0"/>
              <a:t>, testimonianza permanente del nostro service in Nicaragua</a:t>
            </a:r>
            <a:endParaRPr lang="it-IT" sz="3200" dirty="0"/>
          </a:p>
        </p:txBody>
      </p:sp>
      <p:pic>
        <p:nvPicPr>
          <p:cNvPr id="36866" name="Picture 2" descr="C:\Users\Antonio\Desktop\Foto Annata Rotary\Scritta Scuo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3840427" cy="2160240"/>
          </a:xfrm>
          <a:prstGeom prst="rect">
            <a:avLst/>
          </a:prstGeom>
          <a:noFill/>
        </p:spPr>
      </p:pic>
      <p:pic>
        <p:nvPicPr>
          <p:cNvPr id="36867" name="Picture 3" descr="C:\Users\Antonio\Desktop\Foto Annata Rotary\Scritta Scuola Limo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36912"/>
            <a:ext cx="2819400" cy="3752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 smtClean="0"/>
              <a:t>Manifestazione Antimafia </a:t>
            </a:r>
            <a:br>
              <a:rPr lang="it-IT" sz="3600" dirty="0" smtClean="0"/>
            </a:br>
            <a:r>
              <a:rPr lang="it-IT" sz="3600" dirty="0" smtClean="0"/>
              <a:t>organizzata dal </a:t>
            </a:r>
            <a:r>
              <a:rPr lang="it-IT" sz="3600" dirty="0" err="1" smtClean="0"/>
              <a:t>Rotaract</a:t>
            </a:r>
            <a:r>
              <a:rPr lang="it-IT" sz="3600" dirty="0" smtClean="0"/>
              <a:t> Club Bologna Valle del </a:t>
            </a:r>
            <a:r>
              <a:rPr lang="it-IT" sz="3600" dirty="0" err="1" smtClean="0"/>
              <a:t>Savena</a:t>
            </a:r>
            <a:endParaRPr lang="it-IT" sz="3600" dirty="0"/>
          </a:p>
        </p:txBody>
      </p:sp>
      <p:pic>
        <p:nvPicPr>
          <p:cNvPr id="37890" name="Picture 2" descr="C:\Users\Antonio\Desktop\Foto Annata Rotary\Mafia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564904"/>
            <a:ext cx="2376264" cy="3168352"/>
          </a:xfrm>
          <a:prstGeom prst="rect">
            <a:avLst/>
          </a:prstGeom>
          <a:noFill/>
        </p:spPr>
      </p:pic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79512" y="1916832"/>
          <a:ext cx="2595073" cy="3672408"/>
        </p:xfrm>
        <a:graphic>
          <a:graphicData uri="http://schemas.openxmlformats.org/presentationml/2006/ole">
            <p:oleObj spid="_x0000_s37892" name="Acrobat Document" r:id="rId4" imgW="5667119" imgH="8019810" progId="AcroExch.Document.7">
              <p:embed/>
            </p:oleObj>
          </a:graphicData>
        </a:graphic>
      </p:graphicFrame>
      <p:pic>
        <p:nvPicPr>
          <p:cNvPr id="37893" name="Picture 5" descr="C:\Users\Antonio\Desktop\Foto Annata Rotary\Mafia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420888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Serata con il Prof. Ezio </a:t>
            </a:r>
            <a:r>
              <a:rPr lang="it-IT" sz="4000" dirty="0" err="1" smtClean="0"/>
              <a:t>Mesini</a:t>
            </a:r>
            <a:endParaRPr lang="it-IT" sz="4000" dirty="0"/>
          </a:p>
        </p:txBody>
      </p:sp>
      <p:pic>
        <p:nvPicPr>
          <p:cNvPr id="38914" name="Picture 2" descr="C:\Users\Antonio\Desktop\Foto Annata Rotary\2 marz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smtClean="0"/>
              <a:t>Serata con il Dott. Pietro </a:t>
            </a:r>
            <a:r>
              <a:rPr lang="it-IT" sz="4400" dirty="0" err="1" smtClean="0"/>
              <a:t>Basciano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9938" name="Picture 2" descr="C:\Users\Antonio\Desktop\Foto Annata Rotary\9 marz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621" y="1935163"/>
            <a:ext cx="5850758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Serata con il Prof. Francesco Pilati</a:t>
            </a:r>
            <a:endParaRPr lang="it-IT" sz="4000" dirty="0"/>
          </a:p>
        </p:txBody>
      </p:sp>
      <p:pic>
        <p:nvPicPr>
          <p:cNvPr id="40962" name="Picture 2" descr="C:\Users\Antonio\AppData\Local\Microsoft\Windows\Temporary Internet Files\Content.IE5\9FPD6R5F\IMG_59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/>
              <a:t>Concerto del Giorgio </a:t>
            </a:r>
            <a:r>
              <a:rPr lang="it-IT" sz="4000" dirty="0" err="1" smtClean="0"/>
              <a:t>Zagnoni</a:t>
            </a:r>
            <a:r>
              <a:rPr lang="it-IT" sz="4000" dirty="0" smtClean="0"/>
              <a:t> </a:t>
            </a:r>
            <a:r>
              <a:rPr lang="it-IT" sz="4000" dirty="0" err="1" smtClean="0"/>
              <a:t>Quartet</a:t>
            </a:r>
            <a:r>
              <a:rPr lang="it-IT" sz="4000" dirty="0" smtClean="0"/>
              <a:t> </a:t>
            </a:r>
            <a:br>
              <a:rPr lang="it-IT" sz="4000" dirty="0" smtClean="0"/>
            </a:br>
            <a:r>
              <a:rPr lang="it-IT" sz="4000" dirty="0" smtClean="0"/>
              <a:t>e PHF al M° Giorgio </a:t>
            </a:r>
            <a:r>
              <a:rPr lang="it-IT" sz="4000" dirty="0" err="1" smtClean="0"/>
              <a:t>Zagnoni</a:t>
            </a:r>
            <a:endParaRPr lang="it-IT" sz="4000" dirty="0"/>
          </a:p>
        </p:txBody>
      </p:sp>
      <p:pic>
        <p:nvPicPr>
          <p:cNvPr id="41986" name="Picture 2" descr="C:\Users\Antonio\Desktop\Foto Annata Rotary\Concerto Zagno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456384" cy="2300318"/>
          </a:xfrm>
          <a:prstGeom prst="rect">
            <a:avLst/>
          </a:prstGeom>
          <a:noFill/>
        </p:spPr>
      </p:pic>
      <p:pic>
        <p:nvPicPr>
          <p:cNvPr id="41987" name="Picture 3" descr="C:\Users\Antonio\Desktop\Foto Annata Rotary\PHF Zagnoni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3672407" cy="2444088"/>
          </a:xfrm>
          <a:prstGeom prst="rect">
            <a:avLst/>
          </a:prstGeom>
          <a:noFill/>
        </p:spPr>
      </p:pic>
      <p:pic>
        <p:nvPicPr>
          <p:cNvPr id="41988" name="Picture 4" descr="C:\Users\Antonio\Desktop\Foto Annata Rotary\PHF Zagno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09120"/>
            <a:ext cx="3247008" cy="21609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dirty="0" smtClean="0"/>
              <a:t>Conviviale con il Rotary Club di </a:t>
            </a:r>
            <a:r>
              <a:rPr lang="it-IT" sz="4400" dirty="0" err="1" smtClean="0"/>
              <a:t>Chinandega</a:t>
            </a:r>
            <a:r>
              <a:rPr lang="it-IT" sz="4400" dirty="0" smtClean="0"/>
              <a:t>, Nicaragua</a:t>
            </a:r>
            <a:endParaRPr lang="it-IT" sz="4400" dirty="0"/>
          </a:p>
        </p:txBody>
      </p:sp>
      <p:pic>
        <p:nvPicPr>
          <p:cNvPr id="3074" name="Picture 2" descr="C:\Users\Antonio\Desktop\Foto Annata Rotary\2 - Club Chinande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311" y="1935163"/>
            <a:ext cx="5879377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Serata Distrettuale </a:t>
            </a:r>
            <a:br>
              <a:rPr lang="it-IT" dirty="0" smtClean="0"/>
            </a:br>
            <a:r>
              <a:rPr lang="it-IT" dirty="0" smtClean="0"/>
              <a:t>Service Nicaragua</a:t>
            </a:r>
            <a:endParaRPr lang="it-IT" dirty="0"/>
          </a:p>
        </p:txBody>
      </p:sp>
      <p:pic>
        <p:nvPicPr>
          <p:cNvPr id="43010" name="Picture 2" descr="C:\Users\Antonio\Desktop\Foto Annata Rotary\Serata Nicaragua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238700" cy="2341414"/>
          </a:xfrm>
          <a:prstGeom prst="rect">
            <a:avLst/>
          </a:prstGeom>
          <a:noFill/>
        </p:spPr>
      </p:pic>
      <p:pic>
        <p:nvPicPr>
          <p:cNvPr id="43011" name="Picture 3" descr="C:\Users\Antonio\Desktop\Foto Annata Rotary\Serata Nicaragu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88839"/>
            <a:ext cx="2520280" cy="3360373"/>
          </a:xfrm>
          <a:prstGeom prst="rect">
            <a:avLst/>
          </a:prstGeom>
          <a:noFill/>
        </p:spPr>
      </p:pic>
      <p:pic>
        <p:nvPicPr>
          <p:cNvPr id="43012" name="Picture 4" descr="C:\Users\Antonio\Desktop\Foto Annata Rotary\Serata Nicarag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780928"/>
            <a:ext cx="3888432" cy="38181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 smtClean="0"/>
              <a:t>Visita alla Basilica di San Martino Maggiore guidata dal Prof. Angelo </a:t>
            </a:r>
            <a:r>
              <a:rPr lang="it-IT" sz="3600" dirty="0" err="1" smtClean="0"/>
              <a:t>Zanotti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smtClean="0"/>
              <a:t>e concerto d’organo del M° Fabiana Ciampi</a:t>
            </a:r>
            <a:endParaRPr lang="it-IT" sz="3600" dirty="0"/>
          </a:p>
        </p:txBody>
      </p:sp>
      <p:pic>
        <p:nvPicPr>
          <p:cNvPr id="45058" name="Picture 2" descr="C:\Users\Antonio\Desktop\Foto Annata Rotary\San Martino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2793350" cy="2088232"/>
          </a:xfrm>
          <a:prstGeom prst="rect">
            <a:avLst/>
          </a:prstGeom>
          <a:noFill/>
        </p:spPr>
      </p:pic>
      <p:pic>
        <p:nvPicPr>
          <p:cNvPr id="45059" name="Picture 3" descr="C:\Users\Antonio\Desktop\Foto Annata Rotary\San martin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2976331" cy="2232248"/>
          </a:xfrm>
          <a:prstGeom prst="rect">
            <a:avLst/>
          </a:prstGeom>
          <a:noFill/>
        </p:spPr>
      </p:pic>
      <p:pic>
        <p:nvPicPr>
          <p:cNvPr id="45060" name="Picture 4" descr="C:\Users\Antonio\Desktop\Foto Annata Rotary\San martino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653136"/>
            <a:ext cx="1524000" cy="2028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dirty="0" smtClean="0"/>
              <a:t>Serata pro Service Nepal </a:t>
            </a:r>
            <a:br>
              <a:rPr lang="it-IT" sz="3200" dirty="0" smtClean="0"/>
            </a:br>
            <a:r>
              <a:rPr lang="it-IT" sz="3200" dirty="0" smtClean="0"/>
              <a:t>al Matinée </a:t>
            </a:r>
            <a:r>
              <a:rPr lang="it-IT" sz="3200" dirty="0" err="1" smtClean="0"/>
              <a:t>Café</a:t>
            </a:r>
            <a:r>
              <a:rPr lang="it-IT" sz="3200" dirty="0" smtClean="0"/>
              <a:t> </a:t>
            </a:r>
            <a:br>
              <a:rPr lang="it-IT" sz="3200" dirty="0" smtClean="0"/>
            </a:br>
            <a:r>
              <a:rPr lang="it-IT" sz="3200" dirty="0" smtClean="0"/>
              <a:t>e spillatura Giacomo Ori</a:t>
            </a:r>
            <a:endParaRPr lang="it-IT" sz="3200" dirty="0"/>
          </a:p>
        </p:txBody>
      </p:sp>
      <p:pic>
        <p:nvPicPr>
          <p:cNvPr id="44034" name="Picture 2" descr="C:\Users\Antonio\Desktop\Foto Annata Rotary\Serata Matiné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167364" cy="2376264"/>
          </a:xfrm>
          <a:prstGeom prst="rect">
            <a:avLst/>
          </a:prstGeom>
          <a:noFill/>
        </p:spPr>
      </p:pic>
      <p:pic>
        <p:nvPicPr>
          <p:cNvPr id="44035" name="Picture 3" descr="C:\Users\Antonio\Desktop\Foto Annata Rotary\Landroni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539" y="1988840"/>
            <a:ext cx="2324188" cy="3096344"/>
          </a:xfrm>
          <a:prstGeom prst="rect">
            <a:avLst/>
          </a:prstGeom>
          <a:noFill/>
        </p:spPr>
      </p:pic>
      <p:pic>
        <p:nvPicPr>
          <p:cNvPr id="44036" name="Picture 4" descr="C:\Users\Antonio\Desktop\Foto Annata Rotary\Landron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132857"/>
            <a:ext cx="2431340" cy="3960440"/>
          </a:xfrm>
          <a:prstGeom prst="rect">
            <a:avLst/>
          </a:prstGeom>
          <a:noFill/>
        </p:spPr>
      </p:pic>
      <p:pic>
        <p:nvPicPr>
          <p:cNvPr id="44037" name="Picture 5" descr="C:\Users\Antonio\Desktop\Foto Annata Rotary\Spillatura giacomo O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509120"/>
            <a:ext cx="1637869" cy="21820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/>
              <a:t>Insieme al RC Bologna Carducci, </a:t>
            </a:r>
            <a:br>
              <a:rPr lang="it-IT" sz="3200" dirty="0" smtClean="0"/>
            </a:br>
            <a:r>
              <a:rPr lang="it-IT" sz="3200" dirty="0" smtClean="0"/>
              <a:t>visita in Spagna al Rotary Club Madrid </a:t>
            </a:r>
            <a:r>
              <a:rPr lang="it-IT" sz="3200" dirty="0" err="1" smtClean="0"/>
              <a:t>Velazquez</a:t>
            </a:r>
            <a:r>
              <a:rPr lang="it-IT" sz="3200" dirty="0" smtClean="0"/>
              <a:t> </a:t>
            </a:r>
            <a:r>
              <a:rPr lang="it-IT" sz="3200" dirty="0" err="1" smtClean="0"/>
              <a:t>Internacional</a:t>
            </a:r>
            <a:endParaRPr lang="it-IT" sz="3200" dirty="0"/>
          </a:p>
        </p:txBody>
      </p:sp>
      <p:pic>
        <p:nvPicPr>
          <p:cNvPr id="46082" name="Picture 2" descr="C:\Users\Antonio\Desktop\Foto Annata Rotary\Spag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7070682" cy="39766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/>
              <a:t>Interclub con il nostro </a:t>
            </a:r>
            <a:r>
              <a:rPr lang="it-IT" sz="4000" dirty="0" err="1" smtClean="0"/>
              <a:t>Rotaract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sul Service “Sporchiamoci le mani”</a:t>
            </a:r>
            <a:endParaRPr lang="it-IT" sz="4000" dirty="0"/>
          </a:p>
        </p:txBody>
      </p:sp>
      <p:pic>
        <p:nvPicPr>
          <p:cNvPr id="47106" name="Picture 2" descr="C:\Users\Antonio\Desktop\Foto Annata Rotary\Rotaract servi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70" y="1935163"/>
            <a:ext cx="7804660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/>
              <a:t>Al Congresso Distrettuale di Reggio </a:t>
            </a:r>
            <a:r>
              <a:rPr lang="it-IT" sz="3200" dirty="0" smtClean="0"/>
              <a:t>Emilia </a:t>
            </a:r>
            <a:r>
              <a:rPr lang="it-IT" sz="3200" dirty="0" smtClean="0"/>
              <a:t>Consegna dell’Attestato Presidenziale per i risultati ottenuti dal Club durante l’annata</a:t>
            </a:r>
            <a:endParaRPr lang="it-IT" sz="3200" dirty="0"/>
          </a:p>
        </p:txBody>
      </p:sp>
      <p:pic>
        <p:nvPicPr>
          <p:cNvPr id="48130" name="Picture 2" descr="C:\Users\Antonio\Desktop\Foto Annata Rotary\PHF Distret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672408" cy="2235223"/>
          </a:xfrm>
          <a:prstGeom prst="rect">
            <a:avLst/>
          </a:prstGeom>
          <a:noFill/>
        </p:spPr>
      </p:pic>
      <p:pic>
        <p:nvPicPr>
          <p:cNvPr id="48131" name="Picture 3" descr="C:\Users\Antonio\Desktop\Foto Annata Rotary\Attestato Presidenzi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7072"/>
            <a:ext cx="4248472" cy="23897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 smtClean="0"/>
              <a:t>Consegna del Service </a:t>
            </a:r>
            <a:br>
              <a:rPr lang="it-IT" sz="3600" dirty="0" smtClean="0"/>
            </a:br>
            <a:r>
              <a:rPr lang="it-IT" sz="3600" dirty="0" smtClean="0"/>
              <a:t>per l’Ospedale di </a:t>
            </a:r>
            <a:r>
              <a:rPr lang="it-IT" sz="3600" dirty="0" err="1" smtClean="0"/>
              <a:t>Adwa</a:t>
            </a:r>
            <a:r>
              <a:rPr lang="it-IT" sz="3600" dirty="0" smtClean="0"/>
              <a:t> (Etiopia)</a:t>
            </a:r>
            <a:br>
              <a:rPr lang="it-IT" sz="3600" dirty="0" smtClean="0"/>
            </a:br>
            <a:r>
              <a:rPr lang="it-IT" sz="3600" dirty="0" smtClean="0"/>
              <a:t>a Suor Laura </a:t>
            </a:r>
            <a:r>
              <a:rPr lang="it-IT" sz="3600" dirty="0" err="1" smtClean="0"/>
              <a:t>Girotto</a:t>
            </a:r>
            <a:endParaRPr lang="it-IT" sz="3600" dirty="0"/>
          </a:p>
        </p:txBody>
      </p:sp>
      <p:pic>
        <p:nvPicPr>
          <p:cNvPr id="49154" name="Picture 2" descr="C:\Users\Antonio\Desktop\Foto Annata Rotary\Suor Lau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593" y="1935163"/>
            <a:ext cx="3294814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/>
              <a:t>Il ringraziamento di Padre Giovanni </a:t>
            </a:r>
            <a:r>
              <a:rPr lang="it-IT" sz="3200" dirty="0" err="1" smtClean="0"/>
              <a:t>Querzani</a:t>
            </a:r>
            <a:r>
              <a:rPr lang="it-IT" sz="3200" dirty="0" smtClean="0"/>
              <a:t> </a:t>
            </a:r>
            <a:br>
              <a:rPr lang="it-IT" sz="3200" dirty="0" smtClean="0"/>
            </a:br>
            <a:r>
              <a:rPr lang="it-IT" sz="3200" dirty="0" smtClean="0"/>
              <a:t>per il nostro Service a favore della sua missione </a:t>
            </a:r>
            <a:br>
              <a:rPr lang="it-IT" sz="3200" dirty="0" smtClean="0"/>
            </a:br>
            <a:r>
              <a:rPr lang="it-IT" sz="3200" dirty="0" smtClean="0"/>
              <a:t>in Congo </a:t>
            </a:r>
            <a:endParaRPr lang="it-IT" sz="3200" dirty="0"/>
          </a:p>
        </p:txBody>
      </p:sp>
      <p:pic>
        <p:nvPicPr>
          <p:cNvPr id="50178" name="Picture 2" descr="C:\Users\Antonio\AppData\Local\Microsoft\Windows\Temporary Internet Files\Content.IE5\BKUW2UC8\2015.06.20.Foto di gruppo con alcune delle ragazze  battezzate  o cresim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 nostro meraviglioso </a:t>
            </a:r>
            <a:r>
              <a:rPr lang="it-IT" dirty="0" err="1" smtClean="0"/>
              <a:t>Rotaract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Grazie ragazzi </a:t>
            </a:r>
            <a:r>
              <a:rPr lang="it-IT" dirty="0" err="1" smtClean="0"/>
              <a:t>……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75778" name="Picture 2" descr="C:\Users\Antonio\Desktop\Foto Annata Rotary\Gruppo Rotara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705" y="1935163"/>
            <a:ext cx="6624589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L’annata finisce e la ruota gira …..</a:t>
            </a:r>
            <a:br>
              <a:rPr lang="it-IT" dirty="0" smtClean="0"/>
            </a:br>
            <a:r>
              <a:rPr lang="it-IT" dirty="0" smtClean="0"/>
              <a:t>Buon lavoro Ginevra !!</a:t>
            </a:r>
            <a:endParaRPr lang="it-IT" dirty="0"/>
          </a:p>
        </p:txBody>
      </p:sp>
      <p:pic>
        <p:nvPicPr>
          <p:cNvPr id="51202" name="Picture 2" descr="C:\Users\Antonio\Desktop\Foto Annata Rotary\Penultima Antonio Ginev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472608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dirty="0" smtClean="0"/>
              <a:t>Visita alla scuola dell’immondezzaio </a:t>
            </a:r>
            <a:br>
              <a:rPr lang="it-IT" sz="4000" dirty="0" smtClean="0"/>
            </a:br>
            <a:r>
              <a:rPr lang="it-IT" sz="4000" dirty="0" smtClean="0"/>
              <a:t>di </a:t>
            </a:r>
            <a:r>
              <a:rPr lang="it-IT" sz="4000" dirty="0" err="1" smtClean="0"/>
              <a:t>El</a:t>
            </a:r>
            <a:r>
              <a:rPr lang="it-IT" sz="4000" dirty="0" smtClean="0"/>
              <a:t> </a:t>
            </a:r>
            <a:r>
              <a:rPr lang="it-IT" sz="4000" dirty="0" err="1" smtClean="0"/>
              <a:t>Limonal</a:t>
            </a:r>
            <a:r>
              <a:rPr lang="it-IT" sz="4000" dirty="0" smtClean="0"/>
              <a:t>, Nicaragua</a:t>
            </a:r>
            <a:endParaRPr lang="it-IT" sz="4000" dirty="0"/>
          </a:p>
        </p:txBody>
      </p:sp>
      <p:pic>
        <p:nvPicPr>
          <p:cNvPr id="4098" name="Picture 2" descr="C:\Users\Antonio\Desktop\Foto Annata Rotary\3 - Limonal Club Chinande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Rotary </a:t>
            </a:r>
            <a:r>
              <a:rPr lang="it-IT" dirty="0" err="1" smtClean="0"/>
              <a:t>is</a:t>
            </a:r>
            <a:r>
              <a:rPr lang="it-IT" dirty="0" smtClean="0"/>
              <a:t> …..</a:t>
            </a:r>
            <a:br>
              <a:rPr lang="it-IT" dirty="0" smtClean="0"/>
            </a:br>
            <a:r>
              <a:rPr lang="it-IT" dirty="0" err="1" smtClean="0"/>
              <a:t>to</a:t>
            </a:r>
            <a:r>
              <a:rPr lang="it-IT" dirty="0" smtClean="0"/>
              <a:t> Serve </a:t>
            </a:r>
            <a:r>
              <a:rPr lang="it-IT" dirty="0" err="1" smtClean="0"/>
              <a:t>above</a:t>
            </a:r>
            <a:r>
              <a:rPr lang="it-IT" dirty="0" smtClean="0"/>
              <a:t> </a:t>
            </a:r>
            <a:r>
              <a:rPr lang="it-IT" dirty="0" err="1" smtClean="0"/>
              <a:t>Self</a:t>
            </a:r>
            <a:endParaRPr lang="it-IT" dirty="0"/>
          </a:p>
        </p:txBody>
      </p:sp>
      <p:pic>
        <p:nvPicPr>
          <p:cNvPr id="52226" name="Picture 2" descr="C:\Users\Antonio\Desktop\Foto Annata Rotary\Ultima - Serve above self .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Grazie a tutti voi per questa annata davvero indimenticabile  …..</a:t>
            </a:r>
            <a:endParaRPr lang="it-IT" dirty="0"/>
          </a:p>
        </p:txBody>
      </p:sp>
      <p:pic>
        <p:nvPicPr>
          <p:cNvPr id="53250" name="Picture 2" descr="C:\Users\Antonio\Rotary\gagliardetto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943" y="2204865"/>
            <a:ext cx="2326879" cy="345638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572000" y="530120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/>
              <a:t>           Antonio</a:t>
            </a:r>
            <a:endParaRPr lang="it-IT" sz="32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25649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7826" name="Picture 2" descr="https://scontent-mxp1-1.xx.fbcdn.net/hphotos-xft1/t31.0-8/10628922_10205226737016595_295193001203848796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060848"/>
            <a:ext cx="4032448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dirty="0" smtClean="0"/>
              <a:t>Distribuzione di generi di conforto alla maternità dell’ospedale di </a:t>
            </a:r>
            <a:r>
              <a:rPr lang="it-IT" sz="4000" dirty="0" err="1" smtClean="0"/>
              <a:t>Chinandega</a:t>
            </a:r>
            <a:endParaRPr lang="it-IT" sz="4000" dirty="0"/>
          </a:p>
        </p:txBody>
      </p:sp>
      <p:pic>
        <p:nvPicPr>
          <p:cNvPr id="5122" name="Picture 2" descr="C:\Users\Antonio\Desktop\Foto Annata Rotary\4 - Ospedale Chinande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dirty="0" smtClean="0"/>
              <a:t>Distribuzione di cibo ai bambini dell’immondezzaio di </a:t>
            </a:r>
            <a:r>
              <a:rPr lang="it-IT" sz="4000" dirty="0" err="1" smtClean="0"/>
              <a:t>Chinandega</a:t>
            </a:r>
            <a:endParaRPr lang="it-IT" sz="4000" dirty="0"/>
          </a:p>
        </p:txBody>
      </p:sp>
      <p:pic>
        <p:nvPicPr>
          <p:cNvPr id="6146" name="Picture 2" descr="C:\Users\Antonio\Desktop\Foto Annata Rotary\5 - Chure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465" y="1935163"/>
            <a:ext cx="5877070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dirty="0" smtClean="0"/>
              <a:t>Presidenza dell’interclub estivo da Nonno Rossi</a:t>
            </a:r>
            <a:endParaRPr lang="it-IT" sz="4000" dirty="0"/>
          </a:p>
        </p:txBody>
      </p:sp>
      <p:pic>
        <p:nvPicPr>
          <p:cNvPr id="7170" name="Picture 2" descr="C:\Users\Antonio\Desktop\Foto Annata Rotary\6 - Serata Nonno Ros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311" y="1935163"/>
            <a:ext cx="5879377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/>
              <a:t>Serata inaugurale dell’annata</a:t>
            </a:r>
            <a:endParaRPr lang="it-IT" sz="4000" dirty="0"/>
          </a:p>
        </p:txBody>
      </p:sp>
      <p:pic>
        <p:nvPicPr>
          <p:cNvPr id="8194" name="Picture 2" descr="C:\Users\Antonio\Desktop\Foto Annata Rotary\7 - Prima sera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311" y="1935163"/>
            <a:ext cx="5879377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PHF a Flavia </a:t>
            </a:r>
            <a:r>
              <a:rPr lang="it-IT" dirty="0" err="1" smtClean="0"/>
              <a:t>Ciacci</a:t>
            </a:r>
            <a:endParaRPr lang="it-IT" dirty="0"/>
          </a:p>
        </p:txBody>
      </p:sp>
      <p:pic>
        <p:nvPicPr>
          <p:cNvPr id="9218" name="Picture 2" descr="C:\Users\Antonio\Desktop\Foto Annata Rotary\8 - PHD Flav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5328592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256</Words>
  <Application>Microsoft Office PowerPoint</Application>
  <PresentationFormat>Presentazione su schermo (4:3)</PresentationFormat>
  <Paragraphs>46</Paragraphs>
  <Slides>41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3" baseType="lpstr">
      <vt:lpstr>Equinozio</vt:lpstr>
      <vt:lpstr>Acrobat Document</vt:lpstr>
      <vt:lpstr>    ROTARY CLUB  BOLOGNA VALLE DEL SAVENA</vt:lpstr>
      <vt:lpstr>Passaggio del collare  da Atos Cavazza ad Antonio Fraticelli</vt:lpstr>
      <vt:lpstr>Conviviale con il Rotary Club di Chinandega, Nicaragua</vt:lpstr>
      <vt:lpstr>Visita alla scuola dell’immondezzaio  di El Limonal, Nicaragua</vt:lpstr>
      <vt:lpstr>Distribuzione di generi di conforto alla maternità dell’ospedale di Chinandega</vt:lpstr>
      <vt:lpstr>Distribuzione di cibo ai bambini dell’immondezzaio di Chinandega</vt:lpstr>
      <vt:lpstr>Presidenza dell’interclub estivo da Nonno Rossi</vt:lpstr>
      <vt:lpstr>Serata inaugurale dell’annata</vt:lpstr>
      <vt:lpstr>PHF a Flavia Ciacci</vt:lpstr>
      <vt:lpstr>Serata con Marco Palmieri, Piquadro S.p.A.</vt:lpstr>
      <vt:lpstr>Serata Rotaract</vt:lpstr>
      <vt:lpstr>Al IDIR-SEFR di Rimini  con il Governatore</vt:lpstr>
      <vt:lpstr>Visita del Governatore Ferdinando Del Sante</vt:lpstr>
      <vt:lpstr>Serata con Giancarlo Tonelli</vt:lpstr>
      <vt:lpstr>Al SINS di Riolo Terme</vt:lpstr>
      <vt:lpstr>Interclub con Miguel Gotor</vt:lpstr>
      <vt:lpstr>Interclub Forze Armate con il T. Col. Ferrieri</vt:lpstr>
      <vt:lpstr>Service per il Banco Alimentare</vt:lpstr>
      <vt:lpstr>A Marzabotto, a casa di Flavia …</vt:lpstr>
      <vt:lpstr>Serata da Kartell, ospiti di Andrea Righi Mostra dei dipinti di Nelly Ruggeri</vt:lpstr>
      <vt:lpstr>Interclub Progetto FI.CO.</vt:lpstr>
      <vt:lpstr>Interclub Festa di Carnevale</vt:lpstr>
      <vt:lpstr>Seconda missione in Nicaragua Febbraio 2015</vt:lpstr>
      <vt:lpstr>Il nome del nostro Club e del nostro Distretto sulla parete della scuola di El Limonal, testimonianza permanente del nostro service in Nicaragua</vt:lpstr>
      <vt:lpstr>Manifestazione Antimafia  organizzata dal Rotaract Club Bologna Valle del Savena</vt:lpstr>
      <vt:lpstr>Serata con il Prof. Ezio Mesini</vt:lpstr>
      <vt:lpstr>Serata con il Dott. Pietro Basciano </vt:lpstr>
      <vt:lpstr>Serata con il Prof. Francesco Pilati</vt:lpstr>
      <vt:lpstr>Concerto del Giorgio Zagnoni Quartet  e PHF al M° Giorgio Zagnoni</vt:lpstr>
      <vt:lpstr>Serata Distrettuale  Service Nicaragua</vt:lpstr>
      <vt:lpstr>Visita alla Basilica di San Martino Maggiore guidata dal Prof. Angelo Zanotti  e concerto d’organo del M° Fabiana Ciampi</vt:lpstr>
      <vt:lpstr>Serata pro Service Nepal  al Matinée Café  e spillatura Giacomo Ori</vt:lpstr>
      <vt:lpstr>Insieme al RC Bologna Carducci,  visita in Spagna al Rotary Club Madrid Velazquez Internacional</vt:lpstr>
      <vt:lpstr>Interclub con il nostro Rotaract sul Service “Sporchiamoci le mani”</vt:lpstr>
      <vt:lpstr>Al Congresso Distrettuale di Reggio Emilia Consegna dell’Attestato Presidenziale per i risultati ottenuti dal Club durante l’annata</vt:lpstr>
      <vt:lpstr>Consegna del Service  per l’Ospedale di Adwa (Etiopia) a Suor Laura Girotto</vt:lpstr>
      <vt:lpstr>Il ringraziamento di Padre Giovanni Querzani  per il nostro Service a favore della sua missione  in Congo </vt:lpstr>
      <vt:lpstr>Il nostro meraviglioso Rotaract Grazie ragazzi …….</vt:lpstr>
      <vt:lpstr>L’annata finisce e la ruota gira ….. Buon lavoro Ginevra !!</vt:lpstr>
      <vt:lpstr>Rotary is ….. to Serve above Self</vt:lpstr>
      <vt:lpstr>Grazie a tutti voi per questa annata davvero indimenticabile  …..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CLUB  BOLOGNA VALLE DEL SAVENA</dc:title>
  <dc:creator>Antonio</dc:creator>
  <cp:lastModifiedBy>Antonio</cp:lastModifiedBy>
  <cp:revision>44</cp:revision>
  <dcterms:created xsi:type="dcterms:W3CDTF">2015-06-28T17:29:18Z</dcterms:created>
  <dcterms:modified xsi:type="dcterms:W3CDTF">2015-06-30T10:07:50Z</dcterms:modified>
</cp:coreProperties>
</file>